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69F88-762B-46D9-A1F1-762DE2F2B5A8}" type="datetimeFigureOut">
              <a:rPr lang="hr-HR" smtClean="0"/>
              <a:t>8.5.2015.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942A9-88BE-4116-AB89-A322D7518EE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69F88-762B-46D9-A1F1-762DE2F2B5A8}" type="datetimeFigureOut">
              <a:rPr lang="hr-HR" smtClean="0"/>
              <a:t>8.5.2015.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942A9-88BE-4116-AB89-A322D7518EE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69F88-762B-46D9-A1F1-762DE2F2B5A8}" type="datetimeFigureOut">
              <a:rPr lang="hr-HR" smtClean="0"/>
              <a:t>8.5.2015.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942A9-88BE-4116-AB89-A322D7518EE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69F88-762B-46D9-A1F1-762DE2F2B5A8}" type="datetimeFigureOut">
              <a:rPr lang="hr-HR" smtClean="0"/>
              <a:t>8.5.2015.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942A9-88BE-4116-AB89-A322D7518EE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69F88-762B-46D9-A1F1-762DE2F2B5A8}" type="datetimeFigureOut">
              <a:rPr lang="hr-HR" smtClean="0"/>
              <a:t>8.5.2015.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942A9-88BE-4116-AB89-A322D7518EE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69F88-762B-46D9-A1F1-762DE2F2B5A8}" type="datetimeFigureOut">
              <a:rPr lang="hr-HR" smtClean="0"/>
              <a:t>8.5.2015.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942A9-88BE-4116-AB89-A322D7518EE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69F88-762B-46D9-A1F1-762DE2F2B5A8}" type="datetimeFigureOut">
              <a:rPr lang="hr-HR" smtClean="0"/>
              <a:t>8.5.2015.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942A9-88BE-4116-AB89-A322D7518EE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69F88-762B-46D9-A1F1-762DE2F2B5A8}" type="datetimeFigureOut">
              <a:rPr lang="hr-HR" smtClean="0"/>
              <a:t>8.5.2015.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942A9-88BE-4116-AB89-A322D7518EE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69F88-762B-46D9-A1F1-762DE2F2B5A8}" type="datetimeFigureOut">
              <a:rPr lang="hr-HR" smtClean="0"/>
              <a:t>8.5.2015.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942A9-88BE-4116-AB89-A322D7518EE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69F88-762B-46D9-A1F1-762DE2F2B5A8}" type="datetimeFigureOut">
              <a:rPr lang="hr-HR" smtClean="0"/>
              <a:t>8.5.2015.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942A9-88BE-4116-AB89-A322D7518EE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69F88-762B-46D9-A1F1-762DE2F2B5A8}" type="datetimeFigureOut">
              <a:rPr lang="hr-HR" smtClean="0"/>
              <a:t>8.5.2015.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942A9-88BE-4116-AB89-A322D7518EE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69F88-762B-46D9-A1F1-762DE2F2B5A8}" type="datetimeFigureOut">
              <a:rPr lang="hr-HR" smtClean="0"/>
              <a:t>8.5.2015.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942A9-88BE-4116-AB89-A322D7518EE3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New Bulgarian University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Sofija, Bugarska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hr-HR" dirty="0" smtClean="0"/>
              <a:t>Smještaj</a:t>
            </a:r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95536" y="1196752"/>
            <a:ext cx="4040188" cy="639762"/>
          </a:xfrm>
        </p:spPr>
        <p:txBody>
          <a:bodyPr/>
          <a:lstStyle/>
          <a:p>
            <a:pPr algn="ctr"/>
            <a:r>
              <a:rPr lang="hr-HR" dirty="0" smtClean="0"/>
              <a:t>www.erasmusu.com</a:t>
            </a:r>
            <a:endParaRPr lang="hr-HR" dirty="0"/>
          </a:p>
        </p:txBody>
      </p:sp>
      <p:pic>
        <p:nvPicPr>
          <p:cNvPr id="9" name="Content Placeholder 8" descr="Capture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87651"/>
            <a:ext cx="4040188" cy="3925735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4008" y="1268760"/>
            <a:ext cx="4041775" cy="504056"/>
          </a:xfrm>
        </p:spPr>
        <p:txBody>
          <a:bodyPr/>
          <a:lstStyle/>
          <a:p>
            <a:pPr algn="ctr"/>
            <a:r>
              <a:rPr lang="hr-HR" dirty="0" smtClean="0"/>
              <a:t>Facebook</a:t>
            </a:r>
            <a:endParaRPr lang="hr-HR" dirty="0"/>
          </a:p>
        </p:txBody>
      </p:sp>
      <p:pic>
        <p:nvPicPr>
          <p:cNvPr id="10" name="Content Placeholder 9" descr="face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348880"/>
            <a:ext cx="4248472" cy="27365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NBU</a:t>
            </a:r>
            <a:endParaRPr lang="hr-HR" dirty="0"/>
          </a:p>
        </p:txBody>
      </p:sp>
      <p:pic>
        <p:nvPicPr>
          <p:cNvPr id="8" name="Content Placeholder 7" descr="776_126778609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772816"/>
            <a:ext cx="4224469" cy="3168352"/>
          </a:xfrm>
        </p:spPr>
      </p:pic>
      <p:pic>
        <p:nvPicPr>
          <p:cNvPr id="10" name="Content Placeholder 9" descr="IMAG005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20072" y="1340768"/>
            <a:ext cx="3475863" cy="439248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545_114729709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12776"/>
            <a:ext cx="3396318" cy="4525963"/>
          </a:xfrm>
        </p:spPr>
      </p:pic>
      <p:pic>
        <p:nvPicPr>
          <p:cNvPr id="6" name="Content Placeholder 5" descr="739_126751985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3968" y="3861048"/>
            <a:ext cx="3888432" cy="2646294"/>
          </a:xfrm>
        </p:spPr>
      </p:pic>
      <p:pic>
        <p:nvPicPr>
          <p:cNvPr id="7" name="Picture 6" descr="754_12675342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476672"/>
            <a:ext cx="4381500" cy="32861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MAG005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764704"/>
            <a:ext cx="4038600" cy="2283732"/>
          </a:xfrm>
        </p:spPr>
      </p:pic>
      <p:pic>
        <p:nvPicPr>
          <p:cNvPr id="6" name="Content Placeholder 5" descr="IMAG006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2" y="836712"/>
            <a:ext cx="4038600" cy="2283732"/>
          </a:xfrm>
        </p:spPr>
      </p:pic>
      <p:pic>
        <p:nvPicPr>
          <p:cNvPr id="7" name="Picture 6" descr="IMAG00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717032"/>
            <a:ext cx="4202235" cy="2376264"/>
          </a:xfrm>
          <a:prstGeom prst="rect">
            <a:avLst/>
          </a:prstGeom>
        </p:spPr>
      </p:pic>
      <p:pic>
        <p:nvPicPr>
          <p:cNvPr id="1027" name="Picture 3" descr="C:\Users\Klara May\Desktop\Bugarska 2014-15\IMAG00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789040"/>
            <a:ext cx="4074895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10306225_840933105978234_5137556011864988080_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2564904"/>
            <a:ext cx="5578725" cy="2109369"/>
          </a:xfrm>
        </p:spPr>
      </p:pic>
      <p:pic>
        <p:nvPicPr>
          <p:cNvPr id="14" name="Picture 13" descr="11055274_850498161688395_1443315845481233545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05064"/>
            <a:ext cx="5134239" cy="1944216"/>
          </a:xfrm>
          <a:prstGeom prst="rect">
            <a:avLst/>
          </a:prstGeom>
        </p:spPr>
      </p:pic>
      <p:pic>
        <p:nvPicPr>
          <p:cNvPr id="15" name="Picture 14" descr="11075191_842827542455457_3317281952176677052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4725144"/>
            <a:ext cx="5184576" cy="1917455"/>
          </a:xfrm>
          <a:prstGeom prst="rect">
            <a:avLst/>
          </a:prstGeom>
        </p:spPr>
      </p:pic>
      <p:pic>
        <p:nvPicPr>
          <p:cNvPr id="17" name="Picture 16" descr="11173343_857805677624310_1062972930562371705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48680"/>
            <a:ext cx="5688632" cy="2103609"/>
          </a:xfrm>
          <a:prstGeom prst="rect">
            <a:avLst/>
          </a:prstGeom>
        </p:spPr>
      </p:pic>
      <p:pic>
        <p:nvPicPr>
          <p:cNvPr id="18" name="Content Placeholder 11" descr="10421366_838401542898057_68061747567557069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55976" y="404664"/>
            <a:ext cx="4464496" cy="166719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10639650_829160623772703_2712364934203408202_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124744"/>
            <a:ext cx="7092280" cy="4728187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10</Words>
  <Application>Microsoft Office PowerPoint</Application>
  <PresentationFormat>On-screen Show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New Bulgarian University</vt:lpstr>
      <vt:lpstr>Smještaj</vt:lpstr>
      <vt:lpstr>NBU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Bulgarian University</dc:title>
  <dc:creator>Klara</dc:creator>
  <cp:lastModifiedBy>Klara</cp:lastModifiedBy>
  <cp:revision>1</cp:revision>
  <dcterms:created xsi:type="dcterms:W3CDTF">2015-05-08T08:20:41Z</dcterms:created>
  <dcterms:modified xsi:type="dcterms:W3CDTF">2015-05-08T08:52:11Z</dcterms:modified>
</cp:coreProperties>
</file>